
<file path=[Content_Types].xml><?xml version="1.0" encoding="utf-8"?>
<Types xmlns="http://schemas.openxmlformats.org/package/2006/content-types">
  <Override PartName="/ppt/activeX/activeX15.xml" ContentType="application/vnd.ms-office.activeX+xml"/>
  <Override PartName="/ppt/activeX/activeX26.xml" ContentType="application/vnd.ms-office.activeX+xml"/>
  <Override PartName="/ppt/activeX/activeX44.xml" ContentType="application/vnd.ms-office.activeX+xml"/>
  <Override PartName="/ppt/activeX/activeX62.xml" ContentType="application/vnd.ms-office.activeX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activeX/activeX33.xml" ContentType="application/vnd.ms-office.activeX+xml"/>
  <Override PartName="/ppt/activeX/activeX51.xml" ContentType="application/vnd.ms-office.activeX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activeX/activeX11.xml" ContentType="application/vnd.ms-office.activeX+xml"/>
  <Override PartName="/ppt/activeX/activeX22.xml" ContentType="application/vnd.ms-office.activeX+xml"/>
  <Override PartName="/ppt/activeX/activeX31.xml" ContentType="application/vnd.ms-office.activeX+xml"/>
  <Override PartName="/ppt/activeX/activeX40.xml" ContentType="application/vnd.ms-office.activeX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activeX/activeX20.xml" ContentType="application/vnd.ms-office.activeX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activeX/activeX9.xml" ContentType="application/vnd.ms-office.activeX+xml"/>
  <Override PartName="/ppt/activeX/activeX29.xml" ContentType="application/vnd.ms-office.activeX+xml"/>
  <Override PartName="/ppt/activeX/activeX38.xml" ContentType="application/vnd.ms-office.activeX+xml"/>
  <Override PartName="/ppt/activeX/activeX49.xml" ContentType="application/vnd.ms-office.activeX+xml"/>
  <Override PartName="/ppt/activeX/activeX58.xml" ContentType="application/vnd.ms-office.activeX+xml"/>
  <Override PartName="/ppt/activeX/activeX67.xml" ContentType="application/vnd.ms-office.activeX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7.xml" ContentType="application/vnd.ms-office.activeX+xml"/>
  <Override PartName="/ppt/activeX/activeX18.xml" ContentType="application/vnd.ms-office.activeX+xml"/>
  <Override PartName="/ppt/activeX/activeX27.xml" ContentType="application/vnd.ms-office.activeX+xml"/>
  <Override PartName="/ppt/activeX/activeX36.xml" ContentType="application/vnd.ms-office.activeX+xml"/>
  <Override PartName="/ppt/activeX/activeX47.xml" ContentType="application/vnd.ms-office.activeX+xml"/>
  <Override PartName="/ppt/activeX/activeX56.xml" ContentType="application/vnd.ms-office.activeX+xml"/>
  <Override PartName="/ppt/activeX/activeX65.xml" ContentType="application/vnd.ms-office.activeX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activeX/activeX5.xml" ContentType="application/vnd.ms-office.activeX+xml"/>
  <Override PartName="/ppt/activeX/activeX16.xml" ContentType="application/vnd.ms-office.activeX+xml"/>
  <Override PartName="/ppt/activeX/activeX25.xml" ContentType="application/vnd.ms-office.activeX+xml"/>
  <Override PartName="/ppt/activeX/activeX34.xml" ContentType="application/vnd.ms-office.activeX+xml"/>
  <Override PartName="/ppt/activeX/activeX45.xml" ContentType="application/vnd.ms-office.activeX+xml"/>
  <Override PartName="/ppt/activeX/activeX54.xml" ContentType="application/vnd.ms-office.activeX+xml"/>
  <Override PartName="/ppt/activeX/activeX63.xml" ContentType="application/vnd.ms-office.activeX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activeX/activeX14.xml" ContentType="application/vnd.ms-office.activeX+xml"/>
  <Override PartName="/ppt/activeX/activeX23.xml" ContentType="application/vnd.ms-office.activeX+xml"/>
  <Override PartName="/ppt/activeX/activeX32.xml" ContentType="application/vnd.ms-office.activeX+xml"/>
  <Override PartName="/ppt/activeX/activeX43.xml" ContentType="application/vnd.ms-office.activeX+xml"/>
  <Override PartName="/ppt/activeX/activeX52.xml" ContentType="application/vnd.ms-office.activeX+xml"/>
  <Override PartName="/ppt/activeX/activeX61.xml" ContentType="application/vnd.ms-office.activeX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activeX/activeX1.xml" ContentType="application/vnd.ms-office.activeX+xml"/>
  <Override PartName="/ppt/activeX/activeX12.xml" ContentType="application/vnd.ms-office.activeX+xml"/>
  <Override PartName="/ppt/activeX/activeX21.xml" ContentType="application/vnd.ms-office.activeX+xml"/>
  <Override PartName="/ppt/activeX/activeX30.xml" ContentType="application/vnd.ms-office.activeX+xml"/>
  <Override PartName="/ppt/activeX/activeX41.xml" ContentType="application/vnd.ms-office.activeX+xml"/>
  <Override PartName="/ppt/activeX/activeX50.xml" ContentType="application/vnd.ms-office.activeX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activeX/activeX10.xml" ContentType="application/vnd.ms-office.activeX+xml"/>
  <Override PartName="/docProps/app.xml" ContentType="application/vnd.openxmlformats-officedocument.extended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activeX/activeX59.xml" ContentType="application/vnd.ms-office.activeX+xml"/>
  <Override PartName="/ppt/activeX/activeX8.xml" ContentType="application/vnd.ms-office.activeX+xml"/>
  <Override PartName="/ppt/activeX/activeX39.xml" ContentType="application/vnd.ms-office.activeX+xml"/>
  <Override PartName="/ppt/activeX/activeX48.xml" ContentType="application/vnd.ms-office.activeX+xml"/>
  <Override PartName="/ppt/activeX/activeX57.xml" ContentType="application/vnd.ms-office.activeX+xml"/>
  <Override PartName="/ppt/activeX/activeX68.xml" ContentType="application/vnd.ms-office.activeX+xml"/>
  <Override PartName="/ppt/activeX/activeX6.xml" ContentType="application/vnd.ms-office.activeX+xml"/>
  <Override PartName="/ppt/activeX/activeX19.xml" ContentType="application/vnd.ms-office.activeX+xml"/>
  <Override PartName="/ppt/activeX/activeX28.xml" ContentType="application/vnd.ms-office.activeX+xml"/>
  <Override PartName="/ppt/activeX/activeX37.xml" ContentType="application/vnd.ms-office.activeX+xml"/>
  <Override PartName="/ppt/activeX/activeX46.xml" ContentType="application/vnd.ms-office.activeX+xml"/>
  <Override PartName="/ppt/activeX/activeX55.xml" ContentType="application/vnd.ms-office.activeX+xml"/>
  <Override PartName="/ppt/activeX/activeX66.xml" ContentType="application/vnd.ms-office.activeX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activeX/activeX17.xml" ContentType="application/vnd.ms-office.activeX+xml"/>
  <Override PartName="/ppt/activeX/activeX35.xml" ContentType="application/vnd.ms-office.activeX+xml"/>
  <Override PartName="/ppt/activeX/activeX53.xml" ContentType="application/vnd.ms-office.activeX+xml"/>
  <Override PartName="/ppt/activeX/activeX64.xml" ContentType="application/vnd.ms-office.activeX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activeX/activeX13.xml" ContentType="application/vnd.ms-office.activeX+xml"/>
  <Override PartName="/ppt/activeX/activeX24.xml" ContentType="application/vnd.ms-office.activeX+xml"/>
  <Override PartName="/ppt/activeX/activeX42.xml" ContentType="application/vnd.ms-office.activeX+xml"/>
  <Override PartName="/ppt/activeX/activeX60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36.xml.rels><?xml version="1.0" encoding="UTF-8" standalone="yes"?>
<Relationships xmlns="http://schemas.openxmlformats.org/package/2006/relationships"><Relationship Id="rId1" Type="http://schemas.microsoft.com/office/2006/relationships/activeXControlBinary" Target="activeX36.bin"/></Relationships>
</file>

<file path=ppt/activeX/_rels/activeX37.xml.rels><?xml version="1.0" encoding="UTF-8" standalone="yes"?>
<Relationships xmlns="http://schemas.openxmlformats.org/package/2006/relationships"><Relationship Id="rId1" Type="http://schemas.microsoft.com/office/2006/relationships/activeXControlBinary" Target="activeX37.bin"/></Relationships>
</file>

<file path=ppt/activeX/_rels/activeX38.xml.rels><?xml version="1.0" encoding="UTF-8" standalone="yes"?>
<Relationships xmlns="http://schemas.openxmlformats.org/package/2006/relationships"><Relationship Id="rId1" Type="http://schemas.microsoft.com/office/2006/relationships/activeXControlBinary" Target="activeX38.bin"/></Relationships>
</file>

<file path=ppt/activeX/_rels/activeX39.xml.rels><?xml version="1.0" encoding="UTF-8" standalone="yes"?>
<Relationships xmlns="http://schemas.openxmlformats.org/package/2006/relationships"><Relationship Id="rId1" Type="http://schemas.microsoft.com/office/2006/relationships/activeXControlBinary" Target="activeX39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40.xml.rels><?xml version="1.0" encoding="UTF-8" standalone="yes"?>
<Relationships xmlns="http://schemas.openxmlformats.org/package/2006/relationships"><Relationship Id="rId1" Type="http://schemas.microsoft.com/office/2006/relationships/activeXControlBinary" Target="activeX40.bin"/></Relationships>
</file>

<file path=ppt/activeX/_rels/activeX41.xml.rels><?xml version="1.0" encoding="UTF-8" standalone="yes"?>
<Relationships xmlns="http://schemas.openxmlformats.org/package/2006/relationships"><Relationship Id="rId1" Type="http://schemas.microsoft.com/office/2006/relationships/activeXControlBinary" Target="activeX41.bin"/></Relationships>
</file>

<file path=ppt/activeX/_rels/activeX42.xml.rels><?xml version="1.0" encoding="UTF-8" standalone="yes"?>
<Relationships xmlns="http://schemas.openxmlformats.org/package/2006/relationships"><Relationship Id="rId1" Type="http://schemas.microsoft.com/office/2006/relationships/activeXControlBinary" Target="activeX42.bin"/></Relationships>
</file>

<file path=ppt/activeX/_rels/activeX43.xml.rels><?xml version="1.0" encoding="UTF-8" standalone="yes"?>
<Relationships xmlns="http://schemas.openxmlformats.org/package/2006/relationships"><Relationship Id="rId1" Type="http://schemas.microsoft.com/office/2006/relationships/activeXControlBinary" Target="activeX43.bin"/></Relationships>
</file>

<file path=ppt/activeX/_rels/activeX44.xml.rels><?xml version="1.0" encoding="UTF-8" standalone="yes"?>
<Relationships xmlns="http://schemas.openxmlformats.org/package/2006/relationships"><Relationship Id="rId1" Type="http://schemas.microsoft.com/office/2006/relationships/activeXControlBinary" Target="activeX44.bin"/></Relationships>
</file>

<file path=ppt/activeX/_rels/activeX45.xml.rels><?xml version="1.0" encoding="UTF-8" standalone="yes"?>
<Relationships xmlns="http://schemas.openxmlformats.org/package/2006/relationships"><Relationship Id="rId1" Type="http://schemas.microsoft.com/office/2006/relationships/activeXControlBinary" Target="activeX45.bin"/></Relationships>
</file>

<file path=ppt/activeX/_rels/activeX46.xml.rels><?xml version="1.0" encoding="UTF-8" standalone="yes"?>
<Relationships xmlns="http://schemas.openxmlformats.org/package/2006/relationships"><Relationship Id="rId1" Type="http://schemas.microsoft.com/office/2006/relationships/activeXControlBinary" Target="activeX46.bin"/></Relationships>
</file>

<file path=ppt/activeX/_rels/activeX47.xml.rels><?xml version="1.0" encoding="UTF-8" standalone="yes"?>
<Relationships xmlns="http://schemas.openxmlformats.org/package/2006/relationships"><Relationship Id="rId1" Type="http://schemas.microsoft.com/office/2006/relationships/activeXControlBinary" Target="activeX47.bin"/></Relationships>
</file>

<file path=ppt/activeX/_rels/activeX48.xml.rels><?xml version="1.0" encoding="UTF-8" standalone="yes"?>
<Relationships xmlns="http://schemas.openxmlformats.org/package/2006/relationships"><Relationship Id="rId1" Type="http://schemas.microsoft.com/office/2006/relationships/activeXControlBinary" Target="activeX48.bin"/></Relationships>
</file>

<file path=ppt/activeX/_rels/activeX49.xml.rels><?xml version="1.0" encoding="UTF-8" standalone="yes"?>
<Relationships xmlns="http://schemas.openxmlformats.org/package/2006/relationships"><Relationship Id="rId1" Type="http://schemas.microsoft.com/office/2006/relationships/activeXControlBinary" Target="activeX49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50.xml.rels><?xml version="1.0" encoding="UTF-8" standalone="yes"?>
<Relationships xmlns="http://schemas.openxmlformats.org/package/2006/relationships"><Relationship Id="rId1" Type="http://schemas.microsoft.com/office/2006/relationships/activeXControlBinary" Target="activeX50.bin"/></Relationships>
</file>

<file path=ppt/activeX/_rels/activeX51.xml.rels><?xml version="1.0" encoding="UTF-8" standalone="yes"?>
<Relationships xmlns="http://schemas.openxmlformats.org/package/2006/relationships"><Relationship Id="rId1" Type="http://schemas.microsoft.com/office/2006/relationships/activeXControlBinary" Target="activeX51.bin"/></Relationships>
</file>

<file path=ppt/activeX/_rels/activeX52.xml.rels><?xml version="1.0" encoding="UTF-8" standalone="yes"?>
<Relationships xmlns="http://schemas.openxmlformats.org/package/2006/relationships"><Relationship Id="rId1" Type="http://schemas.microsoft.com/office/2006/relationships/activeXControlBinary" Target="activeX52.bin"/></Relationships>
</file>

<file path=ppt/activeX/_rels/activeX53.xml.rels><?xml version="1.0" encoding="UTF-8" standalone="yes"?>
<Relationships xmlns="http://schemas.openxmlformats.org/package/2006/relationships"><Relationship Id="rId1" Type="http://schemas.microsoft.com/office/2006/relationships/activeXControlBinary" Target="activeX53.bin"/></Relationships>
</file>

<file path=ppt/activeX/_rels/activeX54.xml.rels><?xml version="1.0" encoding="UTF-8" standalone="yes"?>
<Relationships xmlns="http://schemas.openxmlformats.org/package/2006/relationships"><Relationship Id="rId1" Type="http://schemas.microsoft.com/office/2006/relationships/activeXControlBinary" Target="activeX54.bin"/></Relationships>
</file>

<file path=ppt/activeX/_rels/activeX55.xml.rels><?xml version="1.0" encoding="UTF-8" standalone="yes"?>
<Relationships xmlns="http://schemas.openxmlformats.org/package/2006/relationships"><Relationship Id="rId1" Type="http://schemas.microsoft.com/office/2006/relationships/activeXControlBinary" Target="activeX55.bin"/></Relationships>
</file>

<file path=ppt/activeX/_rels/activeX56.xml.rels><?xml version="1.0" encoding="UTF-8" standalone="yes"?>
<Relationships xmlns="http://schemas.openxmlformats.org/package/2006/relationships"><Relationship Id="rId1" Type="http://schemas.microsoft.com/office/2006/relationships/activeXControlBinary" Target="activeX56.bin"/></Relationships>
</file>

<file path=ppt/activeX/_rels/activeX57.xml.rels><?xml version="1.0" encoding="UTF-8" standalone="yes"?>
<Relationships xmlns="http://schemas.openxmlformats.org/package/2006/relationships"><Relationship Id="rId1" Type="http://schemas.microsoft.com/office/2006/relationships/activeXControlBinary" Target="activeX57.bin"/></Relationships>
</file>

<file path=ppt/activeX/_rels/activeX58.xml.rels><?xml version="1.0" encoding="UTF-8" standalone="yes"?>
<Relationships xmlns="http://schemas.openxmlformats.org/package/2006/relationships"><Relationship Id="rId1" Type="http://schemas.microsoft.com/office/2006/relationships/activeXControlBinary" Target="activeX58.bin"/></Relationships>
</file>

<file path=ppt/activeX/_rels/activeX59.xml.rels><?xml version="1.0" encoding="UTF-8" standalone="yes"?>
<Relationships xmlns="http://schemas.openxmlformats.org/package/2006/relationships"><Relationship Id="rId1" Type="http://schemas.microsoft.com/office/2006/relationships/activeXControlBinary" Target="activeX59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60.xml.rels><?xml version="1.0" encoding="UTF-8" standalone="yes"?>
<Relationships xmlns="http://schemas.openxmlformats.org/package/2006/relationships"><Relationship Id="rId1" Type="http://schemas.microsoft.com/office/2006/relationships/activeXControlBinary" Target="activeX60.bin"/></Relationships>
</file>

<file path=ppt/activeX/_rels/activeX61.xml.rels><?xml version="1.0" encoding="UTF-8" standalone="yes"?>
<Relationships xmlns="http://schemas.openxmlformats.org/package/2006/relationships"><Relationship Id="rId1" Type="http://schemas.microsoft.com/office/2006/relationships/activeXControlBinary" Target="activeX61.bin"/></Relationships>
</file>

<file path=ppt/activeX/_rels/activeX62.xml.rels><?xml version="1.0" encoding="UTF-8" standalone="yes"?>
<Relationships xmlns="http://schemas.openxmlformats.org/package/2006/relationships"><Relationship Id="rId1" Type="http://schemas.microsoft.com/office/2006/relationships/activeXControlBinary" Target="activeX62.bin"/></Relationships>
</file>

<file path=ppt/activeX/_rels/activeX63.xml.rels><?xml version="1.0" encoding="UTF-8" standalone="yes"?>
<Relationships xmlns="http://schemas.openxmlformats.org/package/2006/relationships"><Relationship Id="rId1" Type="http://schemas.microsoft.com/office/2006/relationships/activeXControlBinary" Target="activeX63.bin"/></Relationships>
</file>

<file path=ppt/activeX/_rels/activeX64.xml.rels><?xml version="1.0" encoding="UTF-8" standalone="yes"?>
<Relationships xmlns="http://schemas.openxmlformats.org/package/2006/relationships"><Relationship Id="rId1" Type="http://schemas.microsoft.com/office/2006/relationships/activeXControlBinary" Target="activeX64.bin"/></Relationships>
</file>

<file path=ppt/activeX/_rels/activeX65.xml.rels><?xml version="1.0" encoding="UTF-8" standalone="yes"?>
<Relationships xmlns="http://schemas.openxmlformats.org/package/2006/relationships"><Relationship Id="rId1" Type="http://schemas.microsoft.com/office/2006/relationships/activeXControlBinary" Target="activeX65.bin"/></Relationships>
</file>

<file path=ppt/activeX/_rels/activeX66.xml.rels><?xml version="1.0" encoding="UTF-8" standalone="yes"?>
<Relationships xmlns="http://schemas.openxmlformats.org/package/2006/relationships"><Relationship Id="rId1" Type="http://schemas.microsoft.com/office/2006/relationships/activeXControlBinary" Target="activeX66.bin"/></Relationships>
</file>

<file path=ppt/activeX/_rels/activeX67.xml.rels><?xml version="1.0" encoding="UTF-8" standalone="yes"?>
<Relationships xmlns="http://schemas.openxmlformats.org/package/2006/relationships"><Relationship Id="rId1" Type="http://schemas.microsoft.com/office/2006/relationships/activeXControlBinary" Target="activeX67.bin"/></Relationships>
</file>

<file path=ppt/activeX/_rels/activeX68.xml.rels><?xml version="1.0" encoding="UTF-8" standalone="yes"?>
<Relationships xmlns="http://schemas.openxmlformats.org/package/2006/relationships"><Relationship Id="rId1" Type="http://schemas.microsoft.com/office/2006/relationships/activeXControlBinary" Target="activeX68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1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1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7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18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19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2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5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2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3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activeX/activeX40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17" Type="http://schemas.openxmlformats.org/officeDocument/2006/relationships/image" Target="../media/image18.wmf"/><Relationship Id="rId2" Type="http://schemas.openxmlformats.org/officeDocument/2006/relationships/image" Target="../media/image3.wmf"/><Relationship Id="rId16" Type="http://schemas.openxmlformats.org/officeDocument/2006/relationships/image" Target="../media/image17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5" Type="http://schemas.openxmlformats.org/officeDocument/2006/relationships/image" Target="../media/image1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82815-2EF2-46E9-B94B-1A4FF8513648}" type="datetimeFigureOut">
              <a:rPr lang="en-US" smtClean="0"/>
              <a:pPr/>
              <a:t>23/06/2017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83E5A-9F02-442D-AFCB-087D865AF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83E5A-9F02-442D-AFCB-087D865AFBD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14D7-0CB3-482E-BEA3-6B16BBB04FAB}" type="datetimeFigureOut">
              <a:rPr lang="en-US" smtClean="0"/>
              <a:pPr/>
              <a:t>23/06/2017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2234-3EF0-4114-ADC5-20635C3C7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14D7-0CB3-482E-BEA3-6B16BBB04FAB}" type="datetimeFigureOut">
              <a:rPr lang="en-US" smtClean="0"/>
              <a:pPr/>
              <a:t>23/06/2017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2234-3EF0-4114-ADC5-20635C3C7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14D7-0CB3-482E-BEA3-6B16BBB04FAB}" type="datetimeFigureOut">
              <a:rPr lang="en-US" smtClean="0"/>
              <a:pPr/>
              <a:t>23/06/2017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2234-3EF0-4114-ADC5-20635C3C7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14D7-0CB3-482E-BEA3-6B16BBB04FAB}" type="datetimeFigureOut">
              <a:rPr lang="en-US" smtClean="0"/>
              <a:pPr/>
              <a:t>23/06/2017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2234-3EF0-4114-ADC5-20635C3C7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14D7-0CB3-482E-BEA3-6B16BBB04FAB}" type="datetimeFigureOut">
              <a:rPr lang="en-US" smtClean="0"/>
              <a:pPr/>
              <a:t>23/06/2017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2234-3EF0-4114-ADC5-20635C3C7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14D7-0CB3-482E-BEA3-6B16BBB04FAB}" type="datetimeFigureOut">
              <a:rPr lang="en-US" smtClean="0"/>
              <a:pPr/>
              <a:t>23/06/2017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2234-3EF0-4114-ADC5-20635C3C7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14D7-0CB3-482E-BEA3-6B16BBB04FAB}" type="datetimeFigureOut">
              <a:rPr lang="en-US" smtClean="0"/>
              <a:pPr/>
              <a:t>23/06/2017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2234-3EF0-4114-ADC5-20635C3C7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14D7-0CB3-482E-BEA3-6B16BBB04FAB}" type="datetimeFigureOut">
              <a:rPr lang="en-US" smtClean="0"/>
              <a:pPr/>
              <a:t>23/06/2017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2234-3EF0-4114-ADC5-20635C3C7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14D7-0CB3-482E-BEA3-6B16BBB04FAB}" type="datetimeFigureOut">
              <a:rPr lang="en-US" smtClean="0"/>
              <a:pPr/>
              <a:t>23/06/2017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2234-3EF0-4114-ADC5-20635C3C7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14D7-0CB3-482E-BEA3-6B16BBB04FAB}" type="datetimeFigureOut">
              <a:rPr lang="en-US" smtClean="0"/>
              <a:pPr/>
              <a:t>23/06/2017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2234-3EF0-4114-ADC5-20635C3C7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14D7-0CB3-482E-BEA3-6B16BBB04FAB}" type="datetimeFigureOut">
              <a:rPr lang="en-US" smtClean="0"/>
              <a:pPr/>
              <a:t>23/06/2017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2234-3EF0-4114-ADC5-20635C3C7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414D7-0CB3-482E-BEA3-6B16BBB04FAB}" type="datetimeFigureOut">
              <a:rPr lang="en-US" smtClean="0"/>
              <a:pPr/>
              <a:t>23/06/2017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A2234-3EF0-4114-ADC5-20635C3C7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gpbareilly.com/newadmin/frm_tc_up_online.php?id=0" TargetMode="External"/><Relationship Id="rId13" Type="http://schemas.openxmlformats.org/officeDocument/2006/relationships/hyperlink" Target="http://gpbareilly.com/newadmin/frm_other_up_online.php?id=0" TargetMode="External"/><Relationship Id="rId3" Type="http://schemas.openxmlformats.org/officeDocument/2006/relationships/hyperlink" Target="http://gpbareilly.com/newadmin/print_online_form_1.php?id=0" TargetMode="External"/><Relationship Id="rId7" Type="http://schemas.openxmlformats.org/officeDocument/2006/relationships/hyperlink" Target="http://gpbareilly.com/newadmin/frm_photo_up_online.php?id=0" TargetMode="External"/><Relationship Id="rId12" Type="http://schemas.openxmlformats.org/officeDocument/2006/relationships/hyperlink" Target="http://gpbareilly.com/newadmin/frm_inter_up_online.php?id=0" TargetMode="External"/><Relationship Id="rId17" Type="http://schemas.openxmlformats.org/officeDocument/2006/relationships/hyperlink" Target="http://gpbareilly.com/newadmin/stu_login.php" TargetMode="External"/><Relationship Id="rId2" Type="http://schemas.openxmlformats.org/officeDocument/2006/relationships/hyperlink" Target="http://gpbareilly.com/newadmin/frm_admission_online.php" TargetMode="External"/><Relationship Id="rId16" Type="http://schemas.openxmlformats.org/officeDocument/2006/relationships/hyperlink" Target="http://gpbareilly.com/newadmin/frm_fees_up_online.php?id=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pbareilly.com/newadmin/frm_account_detail_upt_online.php?id=0" TargetMode="External"/><Relationship Id="rId11" Type="http://schemas.openxmlformats.org/officeDocument/2006/relationships/hyperlink" Target="http://gpbareilly.com/newadmin/frm_high_school_up_online.php?id=0" TargetMode="External"/><Relationship Id="rId5" Type="http://schemas.openxmlformats.org/officeDocument/2006/relationships/hyperlink" Target="http://gpbareilly.com/newadmin/frm_account_detail_online.php?id=0" TargetMode="External"/><Relationship Id="rId15" Type="http://schemas.openxmlformats.org/officeDocument/2006/relationships/hyperlink" Target="http://gpbareilly.com/newadmin/print_online_form_2.php?id=0" TargetMode="External"/><Relationship Id="rId10" Type="http://schemas.openxmlformats.org/officeDocument/2006/relationships/hyperlink" Target="http://gpbareilly.com/newadmin/frm_income_up_online.php?id=0" TargetMode="External"/><Relationship Id="rId4" Type="http://schemas.openxmlformats.org/officeDocument/2006/relationships/hyperlink" Target="http://gpbareilly.com/newadmin/frm_admission_upt_online.php?id=0" TargetMode="External"/><Relationship Id="rId9" Type="http://schemas.openxmlformats.org/officeDocument/2006/relationships/hyperlink" Target="http://gpbareilly.com/newadmin/frm_cast_up_online.php?id=0" TargetMode="External"/><Relationship Id="rId14" Type="http://schemas.openxmlformats.org/officeDocument/2006/relationships/hyperlink" Target="http://gpbareilly.com/newadmin/final_submit_online.php?id=0" TargetMode="Externa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ontrol" Target="../activeX/activeX12.xml"/><Relationship Id="rId18" Type="http://schemas.openxmlformats.org/officeDocument/2006/relationships/control" Target="../activeX/activeX17.xml"/><Relationship Id="rId26" Type="http://schemas.openxmlformats.org/officeDocument/2006/relationships/control" Target="../activeX/activeX25.xml"/><Relationship Id="rId39" Type="http://schemas.openxmlformats.org/officeDocument/2006/relationships/control" Target="../activeX/activeX38.xml"/><Relationship Id="rId21" Type="http://schemas.openxmlformats.org/officeDocument/2006/relationships/control" Target="../activeX/activeX20.xml"/><Relationship Id="rId34" Type="http://schemas.openxmlformats.org/officeDocument/2006/relationships/control" Target="../activeX/activeX33.xml"/><Relationship Id="rId42" Type="http://schemas.openxmlformats.org/officeDocument/2006/relationships/control" Target="../activeX/activeX41.xml"/><Relationship Id="rId47" Type="http://schemas.openxmlformats.org/officeDocument/2006/relationships/control" Target="../activeX/activeX46.xml"/><Relationship Id="rId50" Type="http://schemas.openxmlformats.org/officeDocument/2006/relationships/control" Target="../activeX/activeX49.xml"/><Relationship Id="rId55" Type="http://schemas.openxmlformats.org/officeDocument/2006/relationships/control" Target="../activeX/activeX54.xml"/><Relationship Id="rId63" Type="http://schemas.openxmlformats.org/officeDocument/2006/relationships/control" Target="../activeX/activeX62.xml"/><Relationship Id="rId68" Type="http://schemas.openxmlformats.org/officeDocument/2006/relationships/control" Target="../activeX/activeX67.xml"/><Relationship Id="rId7" Type="http://schemas.openxmlformats.org/officeDocument/2006/relationships/control" Target="../activeX/activeX6.xml"/><Relationship Id="rId71" Type="http://schemas.openxmlformats.org/officeDocument/2006/relationships/notesSlide" Target="../notesSlides/notesSlide1.xml"/><Relationship Id="rId2" Type="http://schemas.openxmlformats.org/officeDocument/2006/relationships/control" Target="../activeX/activeX1.xml"/><Relationship Id="rId16" Type="http://schemas.openxmlformats.org/officeDocument/2006/relationships/control" Target="../activeX/activeX15.xml"/><Relationship Id="rId29" Type="http://schemas.openxmlformats.org/officeDocument/2006/relationships/control" Target="../activeX/activeX28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24" Type="http://schemas.openxmlformats.org/officeDocument/2006/relationships/control" Target="../activeX/activeX23.xml"/><Relationship Id="rId32" Type="http://schemas.openxmlformats.org/officeDocument/2006/relationships/control" Target="../activeX/activeX31.xml"/><Relationship Id="rId37" Type="http://schemas.openxmlformats.org/officeDocument/2006/relationships/control" Target="../activeX/activeX36.xml"/><Relationship Id="rId40" Type="http://schemas.openxmlformats.org/officeDocument/2006/relationships/control" Target="../activeX/activeX39.xml"/><Relationship Id="rId45" Type="http://schemas.openxmlformats.org/officeDocument/2006/relationships/control" Target="../activeX/activeX44.xml"/><Relationship Id="rId53" Type="http://schemas.openxmlformats.org/officeDocument/2006/relationships/control" Target="../activeX/activeX52.xml"/><Relationship Id="rId58" Type="http://schemas.openxmlformats.org/officeDocument/2006/relationships/control" Target="../activeX/activeX57.xml"/><Relationship Id="rId66" Type="http://schemas.openxmlformats.org/officeDocument/2006/relationships/control" Target="../activeX/activeX65.xml"/><Relationship Id="rId5" Type="http://schemas.openxmlformats.org/officeDocument/2006/relationships/control" Target="../activeX/activeX4.xml"/><Relationship Id="rId15" Type="http://schemas.openxmlformats.org/officeDocument/2006/relationships/control" Target="../activeX/activeX14.xml"/><Relationship Id="rId23" Type="http://schemas.openxmlformats.org/officeDocument/2006/relationships/control" Target="../activeX/activeX22.xml"/><Relationship Id="rId28" Type="http://schemas.openxmlformats.org/officeDocument/2006/relationships/control" Target="../activeX/activeX27.xml"/><Relationship Id="rId36" Type="http://schemas.openxmlformats.org/officeDocument/2006/relationships/control" Target="../activeX/activeX35.xml"/><Relationship Id="rId49" Type="http://schemas.openxmlformats.org/officeDocument/2006/relationships/control" Target="../activeX/activeX48.xml"/><Relationship Id="rId57" Type="http://schemas.openxmlformats.org/officeDocument/2006/relationships/control" Target="../activeX/activeX56.xml"/><Relationship Id="rId61" Type="http://schemas.openxmlformats.org/officeDocument/2006/relationships/control" Target="../activeX/activeX60.xml"/><Relationship Id="rId10" Type="http://schemas.openxmlformats.org/officeDocument/2006/relationships/control" Target="../activeX/activeX9.xml"/><Relationship Id="rId19" Type="http://schemas.openxmlformats.org/officeDocument/2006/relationships/control" Target="../activeX/activeX18.xml"/><Relationship Id="rId31" Type="http://schemas.openxmlformats.org/officeDocument/2006/relationships/control" Target="../activeX/activeX30.xml"/><Relationship Id="rId44" Type="http://schemas.openxmlformats.org/officeDocument/2006/relationships/control" Target="../activeX/activeX43.xml"/><Relationship Id="rId52" Type="http://schemas.openxmlformats.org/officeDocument/2006/relationships/control" Target="../activeX/activeX51.xml"/><Relationship Id="rId60" Type="http://schemas.openxmlformats.org/officeDocument/2006/relationships/control" Target="../activeX/activeX59.xml"/><Relationship Id="rId65" Type="http://schemas.openxmlformats.org/officeDocument/2006/relationships/control" Target="../activeX/activeX64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control" Target="../activeX/activeX13.xml"/><Relationship Id="rId22" Type="http://schemas.openxmlformats.org/officeDocument/2006/relationships/control" Target="../activeX/activeX21.xml"/><Relationship Id="rId27" Type="http://schemas.openxmlformats.org/officeDocument/2006/relationships/control" Target="../activeX/activeX26.xml"/><Relationship Id="rId30" Type="http://schemas.openxmlformats.org/officeDocument/2006/relationships/control" Target="../activeX/activeX29.xml"/><Relationship Id="rId35" Type="http://schemas.openxmlformats.org/officeDocument/2006/relationships/control" Target="../activeX/activeX34.xml"/><Relationship Id="rId43" Type="http://schemas.openxmlformats.org/officeDocument/2006/relationships/control" Target="../activeX/activeX42.xml"/><Relationship Id="rId48" Type="http://schemas.openxmlformats.org/officeDocument/2006/relationships/control" Target="../activeX/activeX47.xml"/><Relationship Id="rId56" Type="http://schemas.openxmlformats.org/officeDocument/2006/relationships/control" Target="../activeX/activeX55.xml"/><Relationship Id="rId64" Type="http://schemas.openxmlformats.org/officeDocument/2006/relationships/control" Target="../activeX/activeX63.xml"/><Relationship Id="rId69" Type="http://schemas.openxmlformats.org/officeDocument/2006/relationships/control" Target="../activeX/activeX68.xml"/><Relationship Id="rId8" Type="http://schemas.openxmlformats.org/officeDocument/2006/relationships/control" Target="../activeX/activeX7.xml"/><Relationship Id="rId51" Type="http://schemas.openxmlformats.org/officeDocument/2006/relationships/control" Target="../activeX/activeX50.xml"/><Relationship Id="rId72" Type="http://schemas.openxmlformats.org/officeDocument/2006/relationships/image" Target="../media/image19.png"/><Relationship Id="rId3" Type="http://schemas.openxmlformats.org/officeDocument/2006/relationships/control" Target="../activeX/activeX2.xml"/><Relationship Id="rId12" Type="http://schemas.openxmlformats.org/officeDocument/2006/relationships/control" Target="../activeX/activeX11.xml"/><Relationship Id="rId17" Type="http://schemas.openxmlformats.org/officeDocument/2006/relationships/control" Target="../activeX/activeX16.xml"/><Relationship Id="rId25" Type="http://schemas.openxmlformats.org/officeDocument/2006/relationships/control" Target="../activeX/activeX24.xml"/><Relationship Id="rId33" Type="http://schemas.openxmlformats.org/officeDocument/2006/relationships/control" Target="../activeX/activeX32.xml"/><Relationship Id="rId38" Type="http://schemas.openxmlformats.org/officeDocument/2006/relationships/control" Target="../activeX/activeX37.xml"/><Relationship Id="rId46" Type="http://schemas.openxmlformats.org/officeDocument/2006/relationships/control" Target="../activeX/activeX45.xml"/><Relationship Id="rId59" Type="http://schemas.openxmlformats.org/officeDocument/2006/relationships/control" Target="../activeX/activeX58.xml"/><Relationship Id="rId67" Type="http://schemas.openxmlformats.org/officeDocument/2006/relationships/control" Target="../activeX/activeX66.xml"/><Relationship Id="rId20" Type="http://schemas.openxmlformats.org/officeDocument/2006/relationships/control" Target="../activeX/activeX19.xml"/><Relationship Id="rId41" Type="http://schemas.openxmlformats.org/officeDocument/2006/relationships/control" Target="../activeX/activeX40.xml"/><Relationship Id="rId54" Type="http://schemas.openxmlformats.org/officeDocument/2006/relationships/control" Target="../activeX/activeX53.xml"/><Relationship Id="rId62" Type="http://schemas.openxmlformats.org/officeDocument/2006/relationships/control" Target="../activeX/activeX61.xml"/><Relationship Id="rId70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gpbareilly.com/newadmin/frm_other_up_online.php?id=0" TargetMode="External"/><Relationship Id="rId3" Type="http://schemas.openxmlformats.org/officeDocument/2006/relationships/hyperlink" Target="http://gpbareilly.com/newadmin/frm_tc_up_online.php?id=0" TargetMode="External"/><Relationship Id="rId7" Type="http://schemas.openxmlformats.org/officeDocument/2006/relationships/hyperlink" Target="http://gpbareilly.com/newadmin/frm_inter_up_online.php?id=0" TargetMode="External"/><Relationship Id="rId2" Type="http://schemas.openxmlformats.org/officeDocument/2006/relationships/hyperlink" Target="http://gpbareilly.com/newadmin/frm_photo_up_online.php?id=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pbareilly.com/newadmin/frm_high_school_up_online.php?id=0" TargetMode="External"/><Relationship Id="rId11" Type="http://schemas.openxmlformats.org/officeDocument/2006/relationships/hyperlink" Target="http://gpbareilly.com/newadmin/frm_fees_up_online.php?id=0" TargetMode="External"/><Relationship Id="rId5" Type="http://schemas.openxmlformats.org/officeDocument/2006/relationships/hyperlink" Target="http://gpbareilly.com/newadmin/frm_income_up_online.php?id=0" TargetMode="External"/><Relationship Id="rId10" Type="http://schemas.openxmlformats.org/officeDocument/2006/relationships/hyperlink" Target="http://gpbareilly.com/newadmin/print_online_form_2.php?id=0" TargetMode="External"/><Relationship Id="rId4" Type="http://schemas.openxmlformats.org/officeDocument/2006/relationships/hyperlink" Target="http://gpbareilly.com/newadmin/frm_cast_up_online.php?id=0" TargetMode="External"/><Relationship Id="rId9" Type="http://schemas.openxmlformats.org/officeDocument/2006/relationships/hyperlink" Target="http://gpbareilly.com/newadmin/final_submit_online.php?id=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38601"/>
            <a:ext cx="6172200" cy="762000"/>
          </a:xfrm>
        </p:spPr>
        <p:txBody>
          <a:bodyPr/>
          <a:lstStyle/>
          <a:p>
            <a:r>
              <a:rPr lang="en-US" dirty="0" smtClean="0">
                <a:latin typeface="Kruti Dev 010" pitchFamily="2" charset="0"/>
              </a:rPr>
              <a:t>;</a:t>
            </a:r>
            <a:r>
              <a:rPr lang="en-US" dirty="0" err="1" smtClean="0">
                <a:latin typeface="Kruti Dev 010" pitchFamily="2" charset="0"/>
              </a:rPr>
              <a:t>gka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wtj</a:t>
            </a:r>
            <a:r>
              <a:rPr lang="en-US" dirty="0" smtClean="0">
                <a:latin typeface="Kruti Dev 010" pitchFamily="2" charset="0"/>
              </a:rPr>
              <a:t> use o </a:t>
            </a:r>
            <a:r>
              <a:rPr lang="en-US" dirty="0" err="1" smtClean="0">
                <a:latin typeface="Kruti Dev 010" pitchFamily="2" charset="0"/>
              </a:rPr>
              <a:t>ikloMZ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Mkysa</a:t>
            </a:r>
            <a:endParaRPr lang="en-US" dirty="0">
              <a:latin typeface="Kruti Dev 010" pitchFamily="2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066800"/>
            <a:ext cx="4788645" cy="26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Kruti Dev 010" pitchFamily="2" charset="0"/>
              </a:rPr>
              <a:t>vkidk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LVwMsaV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ehuw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kqy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tk;sxk</a:t>
            </a:r>
            <a:endParaRPr lang="en-US" dirty="0">
              <a:latin typeface="Kruti Dev 01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95600" y="1676396"/>
          <a:ext cx="2493963" cy="4114803"/>
        </p:xfrm>
        <a:graphic>
          <a:graphicData uri="http://schemas.openxmlformats.org/drawingml/2006/table">
            <a:tbl>
              <a:tblPr/>
              <a:tblGrid>
                <a:gridCol w="2493963"/>
              </a:tblGrid>
              <a:tr h="21000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cap="all">
                          <a:solidFill>
                            <a:srgbClr val="99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STUDENT SECTION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1756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</a:rPr>
                        <a:t>Application No 0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 tooltip="Show_Details"/>
                        </a:rPr>
                        <a:t>Online Admission Form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tooltip="Show_Details"/>
                        </a:rPr>
                        <a:t>View And Print Form for Check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tooltip="Show_Details"/>
                        </a:rPr>
                        <a:t>Edit Student Details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9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tooltip="Show_Details"/>
                        </a:rPr>
                        <a:t>Fill Student Bank Account Details</a:t>
                      </a:r>
                      <a:endParaRPr lang="en-US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9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 tooltip="Show_Details"/>
                        </a:rPr>
                        <a:t>Edit Student Bank Account Details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 err="1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 tooltip="Uploade"/>
                        </a:rPr>
                        <a:t>Uploade</a:t>
                      </a:r>
                      <a:r>
                        <a:rPr lang="en-US" sz="800" u="sng" dirty="0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 tooltip="Uploade"/>
                        </a:rPr>
                        <a:t> Photo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 err="1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 tooltip="Uploade"/>
                        </a:rPr>
                        <a:t>Uploade</a:t>
                      </a:r>
                      <a:r>
                        <a:rPr lang="en-US" sz="800" u="sng" dirty="0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 tooltip="Uploade"/>
                        </a:rPr>
                        <a:t> TC LAST School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 err="1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 tooltip="Uploade"/>
                        </a:rPr>
                        <a:t>Uploade</a:t>
                      </a:r>
                      <a:r>
                        <a:rPr lang="en-US" sz="800" u="sng" dirty="0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 tooltip="Uploade"/>
                        </a:rPr>
                        <a:t> Cast certificate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 err="1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0" tooltip="Uploade"/>
                        </a:rPr>
                        <a:t>Uploade</a:t>
                      </a:r>
                      <a:r>
                        <a:rPr lang="en-US" sz="800" u="sng" dirty="0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0" tooltip="Uploade"/>
                        </a:rPr>
                        <a:t> Income certificate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9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 err="1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1" tooltip="Uploade"/>
                        </a:rPr>
                        <a:t>Uploade</a:t>
                      </a:r>
                      <a:r>
                        <a:rPr lang="en-US" sz="800" u="sng" dirty="0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1" tooltip="Uploade"/>
                        </a:rPr>
                        <a:t> High School Marks Sheet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9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 err="1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2" tooltip="Uploade"/>
                        </a:rPr>
                        <a:t>Uploade</a:t>
                      </a:r>
                      <a:r>
                        <a:rPr lang="en-US" sz="800" u="sng" dirty="0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2" tooltip="Uploade"/>
                        </a:rPr>
                        <a:t> Inter / I.T.I Marks Sheet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 err="1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3" tooltip="Uploade"/>
                        </a:rPr>
                        <a:t>Uploade</a:t>
                      </a:r>
                      <a:r>
                        <a:rPr lang="en-US" sz="800" u="sng" dirty="0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3" tooltip="Uploade"/>
                        </a:rPr>
                        <a:t> Other Document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4" tooltip="Final"/>
                        </a:rPr>
                        <a:t>Form Final Submit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5" tooltip="Final"/>
                        </a:rPr>
                        <a:t>Print / View Final Print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9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 err="1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6" tooltip="Uploade"/>
                        </a:rPr>
                        <a:t>Uploade</a:t>
                      </a:r>
                      <a:r>
                        <a:rPr lang="en-US" sz="800" u="sng" dirty="0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6" tooltip="Uploade"/>
                        </a:rPr>
                        <a:t> Fees </a:t>
                      </a:r>
                      <a:r>
                        <a:rPr lang="en-US" sz="800" u="sng" dirty="0" err="1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6" tooltip="Uploade"/>
                        </a:rPr>
                        <a:t>Reciept</a:t>
                      </a:r>
                      <a:r>
                        <a:rPr lang="en-US" sz="800" u="sng" dirty="0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6" tooltip="Uploade"/>
                        </a:rPr>
                        <a:t> (</a:t>
                      </a:r>
                      <a:r>
                        <a:rPr lang="en-US" sz="800" u="sng" dirty="0" err="1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6" tooltip="Uploade"/>
                        </a:rPr>
                        <a:t>Challan</a:t>
                      </a:r>
                      <a:r>
                        <a:rPr lang="en-US" sz="800" u="sng" dirty="0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6" tooltip="Uploade"/>
                        </a:rPr>
                        <a:t> /Draft / CASH/ SBI Collect )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u="sng" dirty="0">
                          <a:solidFill>
                            <a:srgbClr val="CC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7" tooltip="Show_Details"/>
                        </a:rPr>
                        <a:t>Exit</a:t>
                      </a: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67400" y="1600200"/>
            <a:ext cx="29718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hlinkClick r:id="rId2" tooltip="Show_Details"/>
              </a:rPr>
              <a:t>Online Admission Form</a:t>
            </a:r>
            <a:endParaRPr lang="en-US" u="sng" dirty="0" smtClean="0">
              <a:solidFill>
                <a:srgbClr val="CC0000"/>
              </a:solidFill>
              <a:latin typeface="Times New Roman"/>
              <a:ea typeface="Times New Roman"/>
              <a:cs typeface="Times New Roman"/>
            </a:endParaRPr>
          </a:p>
          <a:p>
            <a:endParaRPr lang="en-US" sz="800" u="sng" dirty="0">
              <a:solidFill>
                <a:srgbClr val="CC0000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ij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fdfyd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djsa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vkSj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viuk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iwjk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QkeZ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HkjsaA</a:t>
            </a:r>
            <a:endParaRPr lang="en-US" dirty="0" smtClean="0">
              <a:solidFill>
                <a:srgbClr val="CC0000"/>
              </a:solidFill>
              <a:latin typeface="Kruti Dev 010" pitchFamily="2" charset="0"/>
              <a:ea typeface="Calibri"/>
              <a:cs typeface="Times New Roman"/>
            </a:endParaRPr>
          </a:p>
          <a:p>
            <a:r>
              <a:rPr lang="en-US" u="sng" dirty="0" smtClean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hlinkClick r:id="rId3" tooltip="Show_Details"/>
              </a:rPr>
              <a:t>View And Print Form for Check</a:t>
            </a:r>
            <a:endParaRPr lang="en-US" sz="800" dirty="0">
              <a:ea typeface="Calibri"/>
              <a:cs typeface="Times New Roman"/>
            </a:endParaRPr>
          </a:p>
          <a:p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ij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fdfyd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djsa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vkSj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viuk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QkeZ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fizaV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djsa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vkSj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pSd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dk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ysaA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</a:p>
          <a:p>
            <a:endParaRPr lang="en-US" dirty="0">
              <a:solidFill>
                <a:srgbClr val="CC0000"/>
              </a:solidFill>
              <a:latin typeface="Kruti Dev 010" pitchFamily="2" charset="0"/>
              <a:ea typeface="Calibri"/>
              <a:cs typeface="Times New Roman"/>
            </a:endParaRPr>
          </a:p>
          <a:p>
            <a:endParaRPr lang="en-US" u="sng" dirty="0" smtClean="0">
              <a:solidFill>
                <a:srgbClr val="CC0000"/>
              </a:solidFill>
              <a:latin typeface="Times New Roman"/>
              <a:ea typeface="Times New Roman"/>
              <a:cs typeface="Times New Roman"/>
              <a:hlinkClick r:id="rId4" tooltip="Show_Details"/>
            </a:endParaRPr>
          </a:p>
          <a:p>
            <a:r>
              <a:rPr lang="en-US" u="sng" dirty="0" smtClean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hlinkClick r:id="rId4" tooltip="Show_Details"/>
              </a:rPr>
              <a:t>Edit Student Details</a:t>
            </a:r>
            <a:endParaRPr lang="en-US" u="sng" dirty="0" smtClean="0">
              <a:solidFill>
                <a:srgbClr val="CC000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xyr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Hkjs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gksus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ij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;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gka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fdfyd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djsa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vkSj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viuk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QkeZ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lgh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dj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ysaA</a:t>
            </a:r>
            <a:endParaRPr lang="en-US" dirty="0" smtClean="0">
              <a:solidFill>
                <a:srgbClr val="CC0000"/>
              </a:solidFill>
              <a:latin typeface="Kruti Dev 010" pitchFamily="2" charset="0"/>
              <a:ea typeface="Calibri"/>
              <a:cs typeface="Times New Roman"/>
            </a:endParaRPr>
          </a:p>
          <a:p>
            <a:endParaRPr lang="en-US" dirty="0">
              <a:solidFill>
                <a:srgbClr val="CC0000"/>
              </a:solidFill>
              <a:latin typeface="Kruti Dev 010" pitchFamily="2" charset="0"/>
              <a:ea typeface="Calibri"/>
              <a:cs typeface="Times New Roman"/>
            </a:endParaRPr>
          </a:p>
          <a:p>
            <a:endParaRPr lang="en-US" dirty="0" smtClean="0">
              <a:solidFill>
                <a:srgbClr val="CC0000"/>
              </a:solidFill>
              <a:latin typeface="Kruti Dev 010" pitchFamily="2" charset="0"/>
              <a:ea typeface="Calibri"/>
              <a:cs typeface="Times New Roman"/>
            </a:endParaRPr>
          </a:p>
          <a:p>
            <a:endParaRPr lang="en-US" dirty="0" smtClean="0">
              <a:solidFill>
                <a:srgbClr val="CC0000"/>
              </a:solidFill>
              <a:latin typeface="Kruti Dev 010" pitchFamily="2" charset="0"/>
              <a:ea typeface="Calibri"/>
              <a:cs typeface="Times New Roman"/>
            </a:endParaRPr>
          </a:p>
          <a:p>
            <a:endParaRPr lang="en-US" u="sng" dirty="0" smtClean="0">
              <a:solidFill>
                <a:srgbClr val="CC0000"/>
              </a:solidFill>
              <a:latin typeface="Times New Roman"/>
              <a:ea typeface="Times New Roman"/>
              <a:cs typeface="Times New Roman"/>
            </a:endParaRPr>
          </a:p>
          <a:p>
            <a:endParaRPr lang="en-US" sz="800" dirty="0">
              <a:ea typeface="Calibri"/>
              <a:cs typeface="Times New Roman"/>
            </a:endParaRPr>
          </a:p>
          <a:p>
            <a:endParaRPr lang="en-US" dirty="0" smtClean="0">
              <a:solidFill>
                <a:srgbClr val="CC0000"/>
              </a:solidFill>
              <a:latin typeface="Kruti Dev 010" pitchFamily="2" charset="0"/>
              <a:ea typeface="Calibri"/>
              <a:cs typeface="Times New Roman"/>
            </a:endParaRPr>
          </a:p>
          <a:p>
            <a:endParaRPr lang="en-US" dirty="0">
              <a:latin typeface="Kruti Dev 010" pitchFamily="2" charset="0"/>
              <a:ea typeface="Calibri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32" name="Picture 72"/>
          <p:cNvPicPr>
            <a:picLocks noChangeAspect="1" noChangeArrowheads="1"/>
          </p:cNvPicPr>
          <p:nvPr/>
        </p:nvPicPr>
        <p:blipFill>
          <a:blip r:embed="rId72"/>
          <a:srcRect/>
          <a:stretch>
            <a:fillRect/>
          </a:stretch>
        </p:blipFill>
        <p:spPr bwMode="auto">
          <a:xfrm>
            <a:off x="152400" y="457200"/>
            <a:ext cx="7310437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467600" y="6096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Kruti Dev 010" pitchFamily="2" charset="0"/>
              </a:rPr>
              <a:t>;fn </a:t>
            </a:r>
            <a:r>
              <a:rPr lang="en-US" dirty="0" err="1" smtClean="0">
                <a:latin typeface="Kruti Dev 010" pitchFamily="2" charset="0"/>
              </a:rPr>
              <a:t>vki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ySVj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baVh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fdfyd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smtClean="0">
                <a:latin typeface="Agency FB" pitchFamily="34" charset="0"/>
              </a:rPr>
              <a:t>Yes </a:t>
            </a:r>
            <a:r>
              <a:rPr lang="en-US" dirty="0" err="1" smtClean="0">
                <a:latin typeface="Kruti Dev 010" pitchFamily="2" charset="0"/>
              </a:rPr>
              <a:t>djsaA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vU;Fkk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No 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553200" y="990600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24400" y="1295400"/>
            <a:ext cx="3276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324600" y="12954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7162800" y="1295400"/>
            <a:ext cx="762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96200" y="1981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Kruti Dev 010" pitchFamily="2" charset="0"/>
              </a:rPr>
              <a:t>;fn </a:t>
            </a:r>
            <a:r>
              <a:rPr lang="en-US" dirty="0" err="1" smtClean="0">
                <a:latin typeface="Kruti Dev 010" pitchFamily="2" charset="0"/>
              </a:rPr>
              <a:t>vki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ij</a:t>
            </a:r>
            <a:r>
              <a:rPr lang="en-US" dirty="0" smtClean="0">
                <a:latin typeface="Kruti Dev 010" pitchFamily="2" charset="0"/>
              </a:rPr>
              <a:t> ,</a:t>
            </a:r>
            <a:r>
              <a:rPr lang="en-US" dirty="0" err="1" smtClean="0">
                <a:latin typeface="Kruti Dev 010" pitchFamily="2" charset="0"/>
              </a:rPr>
              <a:t>syksfVM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jsad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fy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ksa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828800" y="1295400"/>
            <a:ext cx="59436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96200" y="2895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Kruti Dev 010" pitchFamily="2" charset="0"/>
              </a:rPr>
              <a:t>jksy</a:t>
            </a:r>
            <a:r>
              <a:rPr lang="en-US" dirty="0" smtClean="0">
                <a:latin typeface="Kruti Dev 010" pitchFamily="2" charset="0"/>
              </a:rPr>
              <a:t> ua0 </a:t>
            </a:r>
            <a:r>
              <a:rPr lang="en-US" dirty="0" err="1" smtClean="0">
                <a:latin typeface="Kruti Dev 010" pitchFamily="2" charset="0"/>
              </a:rPr>
              <a:t>fy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ksa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981200" y="3733800"/>
            <a:ext cx="5791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96200" y="3505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Kruti Dev 010" pitchFamily="2" charset="0"/>
              </a:rPr>
              <a:t>Qksu</a:t>
            </a:r>
            <a:r>
              <a:rPr lang="en-US" dirty="0" smtClean="0">
                <a:latin typeface="Kruti Dev 010" pitchFamily="2" charset="0"/>
              </a:rPr>
              <a:t> ua0 </a:t>
            </a:r>
            <a:r>
              <a:rPr lang="en-US" dirty="0" err="1" smtClean="0">
                <a:latin typeface="Kruti Dev 010" pitchFamily="2" charset="0"/>
              </a:rPr>
              <a:t>fy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ksa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438400" y="4648200"/>
            <a:ext cx="5181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43800" y="4495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Kruti Dev 010" pitchFamily="2" charset="0"/>
              </a:rPr>
              <a:t>Tkkfr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dsVsxjh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fdfyd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djsA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6200000" flipH="1">
            <a:off x="6477000" y="52578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96000" y="5637074"/>
            <a:ext cx="2514600" cy="1220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PH=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Handicaped</a:t>
            </a: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FF=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Fredum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Fighter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PS=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None=</a:t>
            </a:r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buesa</a:t>
            </a:r>
            <a:r>
              <a:rPr lang="en-US" dirty="0" smtClean="0">
                <a:latin typeface="Kruti Dev 010" pitchFamily="2" charset="0"/>
                <a:cs typeface="Aharoni" pitchFamily="2" charset="-79"/>
              </a:rPr>
              <a:t> </a:t>
            </a:r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ls</a:t>
            </a:r>
            <a:r>
              <a:rPr lang="en-US" dirty="0" smtClean="0">
                <a:latin typeface="Kruti Dev 010" pitchFamily="2" charset="0"/>
                <a:cs typeface="Aharoni" pitchFamily="2" charset="-79"/>
              </a:rPr>
              <a:t> </a:t>
            </a:r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dksbZ</a:t>
            </a:r>
            <a:r>
              <a:rPr lang="en-US" dirty="0" smtClean="0">
                <a:latin typeface="Kruti Dev 010" pitchFamily="2" charset="0"/>
                <a:cs typeface="Aharoni" pitchFamily="2" charset="-79"/>
              </a:rPr>
              <a:t> </a:t>
            </a:r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ugha</a:t>
            </a:r>
            <a:endParaRPr lang="en-US" dirty="0" smtClean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-457200" y="2971800"/>
            <a:ext cx="45720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8600" y="6019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viuh</a:t>
            </a:r>
            <a:r>
              <a:rPr lang="en-US" dirty="0" smtClean="0">
                <a:latin typeface="Kruti Dev 010" pitchFamily="2" charset="0"/>
                <a:cs typeface="Aharoni" pitchFamily="2" charset="-79"/>
              </a:rPr>
              <a:t> </a:t>
            </a:r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czkap</a:t>
            </a:r>
            <a:r>
              <a:rPr lang="en-US" dirty="0" smtClean="0">
                <a:latin typeface="Kruti Dev 010" pitchFamily="2" charset="0"/>
                <a:cs typeface="Aharoni" pitchFamily="2" charset="-79"/>
              </a:rPr>
              <a:t> </a:t>
            </a:r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dk</a:t>
            </a:r>
            <a:r>
              <a:rPr lang="en-US" dirty="0" smtClean="0">
                <a:latin typeface="Kruti Dev 010" pitchFamily="2" charset="0"/>
                <a:cs typeface="Aharoni" pitchFamily="2" charset="-79"/>
              </a:rPr>
              <a:t> </a:t>
            </a:r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uke</a:t>
            </a:r>
            <a:r>
              <a:rPr lang="en-US" dirty="0" smtClean="0">
                <a:latin typeface="Kruti Dev 010" pitchFamily="2" charset="0"/>
                <a:cs typeface="Aharoni" pitchFamily="2" charset="-79"/>
              </a:rPr>
              <a:t> </a:t>
            </a:r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flysDV</a:t>
            </a:r>
            <a:r>
              <a:rPr lang="en-US" dirty="0" smtClean="0">
                <a:latin typeface="Kruti Dev 010" pitchFamily="2" charset="0"/>
                <a:cs typeface="Aharoni" pitchFamily="2" charset="-79"/>
              </a:rPr>
              <a:t> </a:t>
            </a:r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djsa</a:t>
            </a:r>
            <a:endParaRPr lang="en-US" dirty="0" smtClean="0">
              <a:latin typeface="Aharoni" pitchFamily="2" charset="-79"/>
              <a:cs typeface="Aharoni" pitchFamily="2" charset="-79"/>
            </a:endParaRPr>
          </a:p>
        </p:txBody>
      </p:sp>
    </p:spTree>
    <p:controls>
      <p:control spid="15361" name="DefaultOcx" r:id="rId2" imgW="4981680" imgH="228600"/>
      <p:control spid="15362" name="HTMLSelect1" r:id="rId3" imgW="6343560" imgH="228600"/>
      <p:control spid="15363" name="HTMLSelect2" r:id="rId4" imgW="1638360" imgH="228600"/>
      <p:control spid="15364" name="HTMLSelect3" r:id="rId5" imgW="1895400" imgH="228600"/>
      <p:control spid="15365" name="HTMLOption1" r:id="rId6" imgW="257040" imgH="304920"/>
      <p:control spid="15366" name="HTMLOption2" r:id="rId7" imgW="257040" imgH="304920"/>
      <p:control spid="15367" name="HTMLText1" r:id="rId8" imgW="1219320" imgH="228600"/>
      <p:control spid="15368" name="HTMLText2" r:id="rId9" imgW="1219320" imgH="228600"/>
      <p:control spid="15369" name="HTMLText3" r:id="rId10" imgW="457200" imgH="228600"/>
      <p:control spid="15370" name="HTMLText4" r:id="rId11" imgW="457200" imgH="228600"/>
      <p:control spid="15371" name="HTMLSelect4" r:id="rId12" imgW="6172200" imgH="228600"/>
      <p:control spid="15372" name="HTMLOption3" r:id="rId13" imgW="257040" imgH="304920"/>
      <p:control spid="15373" name="HTMLOption4" r:id="rId14" imgW="257040" imgH="304920"/>
      <p:control spid="15374" name="HTMLText5" r:id="rId15" imgW="2438280" imgH="228600"/>
      <p:control spid="15375" name="HTMLOption5" r:id="rId16" imgW="257040" imgH="304920"/>
      <p:control spid="15376" name="HTMLOption6" r:id="rId17" imgW="257040" imgH="304920"/>
      <p:control spid="15377" name="HTMLSelect5" r:id="rId18" imgW="781200" imgH="228600"/>
      <p:control spid="15378" name="HTMLSelect6" r:id="rId19" imgW="781200" imgH="228600"/>
      <p:control spid="15379" name="HTMLSelect7" r:id="rId20" imgW="781200" imgH="228600"/>
      <p:control spid="15380" name="HTMLText6" r:id="rId21" imgW="2438280" imgH="228600"/>
      <p:control spid="15381" name="HTMLText7" r:id="rId22" imgW="2438280" imgH="228600"/>
      <p:control spid="15382" name="HTMLText8" r:id="rId23" imgW="2438280" imgH="228600"/>
      <p:control spid="15384" name="HTMLText9" r:id="rId24" imgW="1676520" imgH="228600"/>
      <p:control spid="15385" name="HTMLText10" r:id="rId25" imgW="1676520" imgH="228600"/>
      <p:control spid="15386" name="HTMLSelect8" r:id="rId26" imgW="781200" imgH="228600"/>
      <p:control spid="15387" name="HTMLText11" r:id="rId27" imgW="1676520" imgH="228600"/>
      <p:control spid="15388" name="HTMLText12" r:id="rId28" imgW="1676520" imgH="228600"/>
      <p:control spid="15389" name="HTMLText13" r:id="rId29" imgW="990720" imgH="228600"/>
      <p:control spid="15390" name="HTMLText14" r:id="rId30" imgW="990720" imgH="228600"/>
      <p:control spid="15391" name="HTMLText15" r:id="rId31" imgW="990720" imgH="228600"/>
      <p:control spid="15392" name="HTMLText16" r:id="rId32" imgW="990720" imgH="228600"/>
      <p:control spid="15393" name="HTMLOption7" r:id="rId33" imgW="257040" imgH="304920"/>
      <p:control spid="15394" name="HTMLOption8" r:id="rId34" imgW="257040" imgH="304920"/>
      <p:control spid="15395" name="HTMLOption9" r:id="rId35" imgW="257040" imgH="304920"/>
      <p:control spid="15396" name="HTMLOption10" r:id="rId36" imgW="257040" imgH="304920"/>
      <p:control spid="15397" name="HTMLOption11" r:id="rId37" imgW="257040" imgH="304920"/>
      <p:control spid="15398" name="HTMLOption12" r:id="rId38" imgW="257040" imgH="304920"/>
      <p:control spid="15399" name="HTMLOption13" r:id="rId39" imgW="257040" imgH="304920"/>
      <p:control spid="15400" name="HTMLOption14" r:id="rId40" imgW="257040" imgH="304920"/>
      <p:control spid="15401" name="HTMLOption15" r:id="rId41" imgW="257040" imgH="304920"/>
      <p:control spid="15402" name="HTMLOption16" r:id="rId42" imgW="257040" imgH="304920"/>
      <p:control spid="15403" name="HTMLText17" r:id="rId43" imgW="3200400" imgH="228600"/>
      <p:control spid="15404" name="HTMLText18" r:id="rId44" imgW="1219320" imgH="228600"/>
      <p:control spid="15405" name="HTMLText19" r:id="rId45" imgW="457200" imgH="228600"/>
      <p:control spid="15406" name="HTMLText20" r:id="rId46" imgW="380880" imgH="228600"/>
      <p:control spid="15407" name="HTMLText21" r:id="rId47" imgW="380880" imgH="228600"/>
      <p:control spid="15408" name="HTMLText22" r:id="rId48" imgW="380880" imgH="228600"/>
      <p:control spid="15409" name="HTMLText23" r:id="rId49" imgW="3200400" imgH="228600"/>
      <p:control spid="15410" name="HTMLText24" r:id="rId50" imgW="1219320" imgH="228600"/>
      <p:control spid="15411" name="HTMLText25" r:id="rId51" imgW="457200" imgH="228600"/>
      <p:control spid="15412" name="HTMLText26" r:id="rId52" imgW="457200" imgH="228600"/>
      <p:control spid="15413" name="HTMLText27" r:id="rId53" imgW="457200" imgH="228600"/>
      <p:control spid="15414" name="HTMLText28" r:id="rId54" imgW="380880" imgH="228600"/>
      <p:control spid="15415" name="HTMLText29" r:id="rId55" imgW="3200400" imgH="228600"/>
      <p:control spid="15416" name="HTMLText30" r:id="rId56" imgW="1219320" imgH="228600"/>
      <p:control spid="15417" name="HTMLText31" r:id="rId57" imgW="457200" imgH="228600"/>
      <p:control spid="15418" name="HTMLText32" r:id="rId58" imgW="380880" imgH="228600"/>
      <p:control spid="15419" name="HTMLText33" r:id="rId59" imgW="380880" imgH="228600"/>
      <p:control spid="15420" name="HTMLText34" r:id="rId60" imgW="380880" imgH="228600"/>
      <p:control spid="15421" name="HTMLText35" r:id="rId61" imgW="3200400" imgH="228600"/>
      <p:control spid="15422" name="HTMLText36" r:id="rId62" imgW="1219320" imgH="228600"/>
      <p:control spid="15423" name="HTMLText37" r:id="rId63" imgW="457200" imgH="228600"/>
      <p:control spid="15424" name="HTMLText38" r:id="rId64" imgW="457200" imgH="228600"/>
      <p:control spid="15425" name="HTMLText39" r:id="rId65" imgW="457200" imgH="228600"/>
      <p:control spid="15426" name="HTMLText40" r:id="rId66" imgW="380880" imgH="228600"/>
      <p:control spid="15427" name="HTMLText41" r:id="rId67" imgW="1219320" imgH="228600"/>
      <p:control spid="15428" name="HTMLText42" r:id="rId68" imgW="1219320" imgH="228600"/>
      <p:control spid="15429" name="HTMLText43" r:id="rId69" imgW="3581280" imgH="228600"/>
    </p:controls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147050" cy="313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>
            <a:off x="647700" y="3086100"/>
            <a:ext cx="3733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95400" y="5334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Kruti Dev 010" pitchFamily="2" charset="0"/>
              </a:rPr>
              <a:t>oksMZ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uke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fy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ksa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590800" y="3200400"/>
            <a:ext cx="3352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33800" y="4876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Kruti Dev 010" pitchFamily="2" charset="0"/>
              </a:rPr>
              <a:t>jksy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ua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fy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ksa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5067300" y="3162300"/>
            <a:ext cx="3200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72200" y="48006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vxj</a:t>
            </a:r>
            <a:r>
              <a:rPr lang="en-US" dirty="0" smtClean="0">
                <a:latin typeface="Kruti Dev 010" pitchFamily="2" charset="0"/>
                <a:cs typeface="Aharoni" pitchFamily="2" charset="-79"/>
              </a:rPr>
              <a:t> </a:t>
            </a:r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vkidks</a:t>
            </a:r>
            <a:r>
              <a:rPr lang="en-US" dirty="0" smtClean="0">
                <a:latin typeface="Kruti Dev 010" pitchFamily="2" charset="0"/>
                <a:cs typeface="Aharoni" pitchFamily="2" charset="-79"/>
              </a:rPr>
              <a:t> </a:t>
            </a:r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xzsM</a:t>
            </a:r>
            <a:r>
              <a:rPr lang="en-US" dirty="0" smtClean="0">
                <a:latin typeface="Kruti Dev 010" pitchFamily="2" charset="0"/>
                <a:cs typeface="Aharoni" pitchFamily="2" charset="-79"/>
              </a:rPr>
              <a:t> </a:t>
            </a:r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feyk</a:t>
            </a:r>
            <a:r>
              <a:rPr lang="en-US" dirty="0" smtClean="0">
                <a:latin typeface="Kruti Dev 010" pitchFamily="2" charset="0"/>
                <a:cs typeface="Aharoni" pitchFamily="2" charset="-79"/>
              </a:rPr>
              <a:t> </a:t>
            </a:r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gS</a:t>
            </a:r>
            <a:r>
              <a:rPr lang="en-US" dirty="0" smtClean="0">
                <a:latin typeface="Kruti Dev 010" pitchFamily="2" charset="0"/>
                <a:cs typeface="Aharoni" pitchFamily="2" charset="-79"/>
              </a:rPr>
              <a:t> </a:t>
            </a:r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rk</a:t>
            </a:r>
            <a:r>
              <a:rPr lang="en-US" dirty="0" smtClean="0">
                <a:latin typeface="Kruti Dev 010" pitchFamily="2" charset="0"/>
                <a:cs typeface="Aharoni" pitchFamily="2" charset="-79"/>
              </a:rPr>
              <a:t> </a:t>
            </a:r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og</a:t>
            </a:r>
            <a:r>
              <a:rPr lang="en-US" dirty="0" smtClean="0">
                <a:latin typeface="Kruti Dev 010" pitchFamily="2" charset="0"/>
                <a:cs typeface="Aharoni" pitchFamily="2" charset="-79"/>
              </a:rPr>
              <a:t> </a:t>
            </a:r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fy</a:t>
            </a:r>
            <a:r>
              <a:rPr lang="en-US" dirty="0" smtClean="0">
                <a:latin typeface="Kruti Dev 010" pitchFamily="2" charset="0"/>
                <a:cs typeface="Aharoni" pitchFamily="2" charset="-79"/>
              </a:rPr>
              <a:t>[</a:t>
            </a:r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ksaA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1257300" y="3924300"/>
            <a:ext cx="3505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95600" y="57150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Kruti Dev 010" pitchFamily="2" charset="0"/>
              </a:rPr>
              <a:t>vk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izek.k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</a:t>
            </a:r>
            <a:r>
              <a:rPr lang="en-US" dirty="0" smtClean="0">
                <a:latin typeface="Kruti Dev 010" pitchFamily="2" charset="0"/>
              </a:rPr>
              <a:t>= </a:t>
            </a:r>
            <a:r>
              <a:rPr lang="en-US" dirty="0" err="1" smtClean="0">
                <a:latin typeface="Kruti Dev 010" pitchFamily="2" charset="0"/>
              </a:rPr>
              <a:t>ij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fy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izek.k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</a:t>
            </a:r>
            <a:r>
              <a:rPr lang="en-US" dirty="0" smtClean="0">
                <a:latin typeface="Kruti Dev 010" pitchFamily="2" charset="0"/>
              </a:rPr>
              <a:t>= la </a:t>
            </a:r>
            <a:r>
              <a:rPr lang="en-US" dirty="0" err="1" smtClean="0">
                <a:latin typeface="Kruti Dev 010" pitchFamily="2" charset="0"/>
              </a:rPr>
              <a:t>dks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fy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ksa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3886200" y="4191000"/>
            <a:ext cx="3581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05400" y="593467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Kruti Dev 010" pitchFamily="2" charset="0"/>
              </a:rPr>
              <a:t>Tkkfr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izek.k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</a:t>
            </a:r>
            <a:r>
              <a:rPr lang="en-US" dirty="0" smtClean="0">
                <a:latin typeface="Kruti Dev 010" pitchFamily="2" charset="0"/>
              </a:rPr>
              <a:t>= </a:t>
            </a:r>
            <a:r>
              <a:rPr lang="en-US" dirty="0" err="1" smtClean="0">
                <a:latin typeface="Kruti Dev 010" pitchFamily="2" charset="0"/>
              </a:rPr>
              <a:t>ij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fy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izek.k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</a:t>
            </a:r>
            <a:r>
              <a:rPr lang="en-US" dirty="0" smtClean="0">
                <a:latin typeface="Kruti Dev 010" pitchFamily="2" charset="0"/>
              </a:rPr>
              <a:t>= la </a:t>
            </a:r>
            <a:r>
              <a:rPr lang="en-US" dirty="0" err="1" smtClean="0">
                <a:latin typeface="Kruti Dev 010" pitchFamily="2" charset="0"/>
              </a:rPr>
              <a:t>dks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fy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ksa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495800" y="2819400"/>
            <a:ext cx="33528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39000" y="3733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viuk</a:t>
            </a:r>
            <a:r>
              <a:rPr lang="en-US" dirty="0" smtClean="0">
                <a:latin typeface="Kruti Dev 010" pitchFamily="2" charset="0"/>
                <a:cs typeface="Aharoni" pitchFamily="2" charset="-79"/>
              </a:rPr>
              <a:t> </a:t>
            </a:r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QkeZ</a:t>
            </a:r>
            <a:r>
              <a:rPr lang="en-US" dirty="0" smtClean="0">
                <a:latin typeface="Kruti Dev 010" pitchFamily="2" charset="0"/>
                <a:cs typeface="Aharoni" pitchFamily="2" charset="-79"/>
              </a:rPr>
              <a:t> </a:t>
            </a:r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lso</a:t>
            </a:r>
            <a:r>
              <a:rPr lang="en-US" dirty="0" smtClean="0">
                <a:latin typeface="Kruti Dev 010" pitchFamily="2" charset="0"/>
                <a:cs typeface="Aharoni" pitchFamily="2" charset="-79"/>
              </a:rPr>
              <a:t> </a:t>
            </a:r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djsaA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533401"/>
            <a:ext cx="6248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u="sng" dirty="0" err="1">
                <a:hlinkClick r:id="rId2"/>
              </a:rPr>
              <a:t>Uploade</a:t>
            </a:r>
            <a:r>
              <a:rPr lang="en-US" u="sng" dirty="0">
                <a:hlinkClick r:id="rId2"/>
              </a:rPr>
              <a:t> Photo</a:t>
            </a:r>
            <a:endParaRPr lang="en-US" dirty="0"/>
          </a:p>
          <a:p>
            <a:pPr fontAlgn="ctr"/>
            <a:r>
              <a:rPr lang="en-US" u="sng" dirty="0" err="1">
                <a:hlinkClick r:id="rId3"/>
              </a:rPr>
              <a:t>Uploade</a:t>
            </a:r>
            <a:r>
              <a:rPr lang="en-US" u="sng" dirty="0">
                <a:hlinkClick r:id="rId3"/>
              </a:rPr>
              <a:t> TC LAST School</a:t>
            </a:r>
            <a:endParaRPr lang="en-US" dirty="0"/>
          </a:p>
          <a:p>
            <a:pPr fontAlgn="ctr"/>
            <a:r>
              <a:rPr lang="en-US" u="sng" dirty="0" err="1">
                <a:hlinkClick r:id="rId4"/>
              </a:rPr>
              <a:t>Uploade</a:t>
            </a:r>
            <a:r>
              <a:rPr lang="en-US" u="sng" dirty="0">
                <a:hlinkClick r:id="rId4"/>
              </a:rPr>
              <a:t> Cast certificate</a:t>
            </a:r>
            <a:endParaRPr lang="en-US" dirty="0"/>
          </a:p>
          <a:p>
            <a:pPr fontAlgn="ctr"/>
            <a:r>
              <a:rPr lang="en-US" u="sng" dirty="0" err="1">
                <a:hlinkClick r:id="rId5"/>
              </a:rPr>
              <a:t>Uploade</a:t>
            </a:r>
            <a:r>
              <a:rPr lang="en-US" u="sng" dirty="0">
                <a:hlinkClick r:id="rId5"/>
              </a:rPr>
              <a:t> Income certificate</a:t>
            </a:r>
            <a:endParaRPr lang="en-US" dirty="0"/>
          </a:p>
          <a:p>
            <a:pPr fontAlgn="ctr"/>
            <a:r>
              <a:rPr lang="en-US" u="sng" dirty="0" err="1">
                <a:hlinkClick r:id="rId6"/>
              </a:rPr>
              <a:t>Uploade</a:t>
            </a:r>
            <a:r>
              <a:rPr lang="en-US" u="sng" dirty="0">
                <a:hlinkClick r:id="rId6"/>
              </a:rPr>
              <a:t> High School Marks Sheet</a:t>
            </a:r>
            <a:endParaRPr lang="en-US" dirty="0"/>
          </a:p>
          <a:p>
            <a:pPr fontAlgn="ctr"/>
            <a:r>
              <a:rPr lang="en-US" u="sng" dirty="0" err="1">
                <a:hlinkClick r:id="rId7"/>
              </a:rPr>
              <a:t>Uploade</a:t>
            </a:r>
            <a:r>
              <a:rPr lang="en-US" u="sng" dirty="0">
                <a:hlinkClick r:id="rId7"/>
              </a:rPr>
              <a:t> Inter / I.T.I Marks Sheet</a:t>
            </a:r>
            <a:endParaRPr lang="en-US" dirty="0"/>
          </a:p>
          <a:p>
            <a:pPr fontAlgn="ctr"/>
            <a:r>
              <a:rPr lang="en-US" u="sng" dirty="0" err="1">
                <a:hlinkClick r:id="rId8"/>
              </a:rPr>
              <a:t>Uploade</a:t>
            </a:r>
            <a:r>
              <a:rPr lang="en-US" u="sng" dirty="0">
                <a:hlinkClick r:id="rId8"/>
              </a:rPr>
              <a:t> Other Document</a:t>
            </a:r>
            <a:endParaRPr lang="en-US" dirty="0"/>
          </a:p>
          <a:p>
            <a:endParaRPr lang="en-US" dirty="0" smtClean="0">
              <a:solidFill>
                <a:srgbClr val="CC0000"/>
              </a:solidFill>
              <a:latin typeface="Kruti Dev 010" pitchFamily="2" charset="0"/>
              <a:ea typeface="Calibri"/>
              <a:cs typeface="Times New Roman"/>
            </a:endParaRPr>
          </a:p>
          <a:p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vius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lHkh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izi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=-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viyksM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djsa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A</a:t>
            </a:r>
          </a:p>
          <a:p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xyr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viyksM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gksus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ij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DELETE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cVu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dks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nok;s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ftlls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fd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og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gV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tk;sxk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vkSj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fQj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iqu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%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viyksM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djsaA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</a:p>
          <a:p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lHkh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izi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=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viyksM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djus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ds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okn</a:t>
            </a:r>
            <a:r>
              <a:rPr lang="en-US" dirty="0" smtClean="0">
                <a:solidFill>
                  <a:srgbClr val="CC0000"/>
                </a:solidFill>
                <a:latin typeface="Kruti Dev 010" pitchFamily="2" charset="0"/>
                <a:ea typeface="Calibri"/>
                <a:cs typeface="Times New Roman"/>
              </a:rPr>
              <a:t> </a:t>
            </a:r>
          </a:p>
          <a:p>
            <a:pPr fontAlgn="ctr"/>
            <a:r>
              <a:rPr lang="en-US" u="sng" dirty="0" smtClean="0">
                <a:hlinkClick r:id="rId9"/>
              </a:rPr>
              <a:t>Form </a:t>
            </a:r>
            <a:r>
              <a:rPr lang="en-US" u="sng" dirty="0">
                <a:hlinkClick r:id="rId9"/>
              </a:rPr>
              <a:t>Final </a:t>
            </a:r>
            <a:r>
              <a:rPr lang="en-US" u="sng" dirty="0" smtClean="0">
                <a:hlinkClick r:id="rId9"/>
              </a:rPr>
              <a:t>Submit</a:t>
            </a:r>
            <a:r>
              <a:rPr lang="en-US" u="sng" dirty="0" smtClean="0"/>
              <a:t>  </a:t>
            </a:r>
            <a:r>
              <a:rPr lang="en-US" u="sng" dirty="0" err="1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ij</a:t>
            </a:r>
            <a:r>
              <a:rPr lang="en-US" u="sng" dirty="0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 </a:t>
            </a:r>
            <a:r>
              <a:rPr lang="en-US" u="sng" dirty="0" err="1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fdfyd</a:t>
            </a:r>
            <a:r>
              <a:rPr lang="en-US" u="sng" dirty="0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 </a:t>
            </a:r>
            <a:r>
              <a:rPr lang="en-US" u="sng" dirty="0" err="1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djsa</a:t>
            </a:r>
            <a:r>
              <a:rPr lang="en-US" u="sng" dirty="0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              </a:t>
            </a:r>
            <a:endParaRPr lang="en-US" dirty="0"/>
          </a:p>
          <a:p>
            <a:pPr fontAlgn="ctr"/>
            <a:endParaRPr lang="en-US" u="sng" dirty="0" smtClean="0">
              <a:hlinkClick r:id="rId10"/>
            </a:endParaRPr>
          </a:p>
          <a:p>
            <a:pPr fontAlgn="ctr"/>
            <a:r>
              <a:rPr lang="en-US" u="sng" dirty="0" smtClean="0">
                <a:hlinkClick r:id="rId10"/>
              </a:rPr>
              <a:t>Print </a:t>
            </a:r>
            <a:r>
              <a:rPr lang="en-US" u="sng" dirty="0">
                <a:hlinkClick r:id="rId10"/>
              </a:rPr>
              <a:t>/ View Final </a:t>
            </a:r>
            <a:r>
              <a:rPr lang="en-US" u="sng" dirty="0" smtClean="0">
                <a:hlinkClick r:id="rId10"/>
              </a:rPr>
              <a:t>Print</a:t>
            </a:r>
            <a:r>
              <a:rPr lang="en-US" u="sng" dirty="0" smtClean="0"/>
              <a:t>  </a:t>
            </a:r>
            <a:r>
              <a:rPr lang="en-US" u="sng" dirty="0" err="1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ij</a:t>
            </a:r>
            <a:r>
              <a:rPr lang="en-US" u="sng" dirty="0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 </a:t>
            </a:r>
            <a:r>
              <a:rPr lang="en-US" u="sng" dirty="0" err="1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fdfyd</a:t>
            </a:r>
            <a:r>
              <a:rPr lang="en-US" u="sng" dirty="0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 </a:t>
            </a:r>
            <a:r>
              <a:rPr lang="en-US" u="sng" dirty="0" err="1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djsa</a:t>
            </a:r>
            <a:r>
              <a:rPr lang="en-US" u="sng" dirty="0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 </a:t>
            </a:r>
            <a:r>
              <a:rPr lang="en-US" u="sng" dirty="0" err="1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vkjS</a:t>
            </a:r>
            <a:r>
              <a:rPr lang="en-US" u="sng" dirty="0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 </a:t>
            </a:r>
            <a:r>
              <a:rPr lang="en-US" u="sng" dirty="0" err="1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fiaV</a:t>
            </a:r>
            <a:r>
              <a:rPr lang="en-US" u="sng" dirty="0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 </a:t>
            </a:r>
            <a:r>
              <a:rPr lang="en-US" u="sng" dirty="0" err="1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djkdj</a:t>
            </a:r>
            <a:r>
              <a:rPr lang="en-US" u="sng" dirty="0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 </a:t>
            </a:r>
            <a:r>
              <a:rPr lang="en-US" u="sng" dirty="0" err="1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vkfQl</a:t>
            </a:r>
            <a:r>
              <a:rPr lang="en-US" u="sng" dirty="0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 </a:t>
            </a:r>
            <a:r>
              <a:rPr lang="en-US" u="sng" dirty="0" err="1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esa</a:t>
            </a:r>
            <a:r>
              <a:rPr lang="en-US" u="sng" dirty="0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 </a:t>
            </a:r>
            <a:r>
              <a:rPr lang="en-US" u="sng" dirty="0" err="1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tek</a:t>
            </a:r>
            <a:r>
              <a:rPr lang="en-US" u="sng" dirty="0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 </a:t>
            </a:r>
            <a:r>
              <a:rPr lang="en-US" u="sng" dirty="0" err="1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djsaA</a:t>
            </a:r>
            <a:r>
              <a:rPr lang="en-US" u="sng" dirty="0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 </a:t>
            </a:r>
            <a:r>
              <a:rPr lang="en-US" u="sng" dirty="0" err="1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rFkk</a:t>
            </a:r>
            <a:r>
              <a:rPr lang="en-US" u="sng" dirty="0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 </a:t>
            </a:r>
            <a:r>
              <a:rPr lang="en-US" u="sng" dirty="0" err="1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Qhl</a:t>
            </a:r>
            <a:r>
              <a:rPr lang="en-US" u="sng" dirty="0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 </a:t>
            </a:r>
            <a:r>
              <a:rPr lang="en-US" u="sng" dirty="0" err="1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tek</a:t>
            </a:r>
            <a:r>
              <a:rPr lang="en-US" u="sng" dirty="0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 </a:t>
            </a:r>
            <a:r>
              <a:rPr lang="en-US" u="sng" dirty="0" err="1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djus</a:t>
            </a:r>
            <a:r>
              <a:rPr lang="en-US" u="sng" dirty="0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 </a:t>
            </a:r>
            <a:r>
              <a:rPr lang="en-US" u="sng" dirty="0" err="1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ds</a:t>
            </a:r>
            <a:r>
              <a:rPr lang="en-US" u="sng" dirty="0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 </a:t>
            </a:r>
            <a:r>
              <a:rPr lang="en-US" u="sng" dirty="0" err="1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okn</a:t>
            </a:r>
            <a:r>
              <a:rPr lang="en-US" u="sng" dirty="0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 ;</a:t>
            </a:r>
            <a:r>
              <a:rPr lang="en-US" u="sng" dirty="0" err="1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gka</a:t>
            </a:r>
            <a:r>
              <a:rPr lang="en-US" u="sng" dirty="0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 </a:t>
            </a:r>
            <a:r>
              <a:rPr lang="en-US" u="sng" dirty="0" err="1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ij</a:t>
            </a:r>
            <a:r>
              <a:rPr lang="en-US" u="sng" dirty="0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 </a:t>
            </a:r>
            <a:r>
              <a:rPr lang="en-US" u="sng" dirty="0" err="1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fdfyd</a:t>
            </a:r>
            <a:r>
              <a:rPr lang="en-US" u="sng" dirty="0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 </a:t>
            </a:r>
            <a:r>
              <a:rPr lang="en-US" u="sng" dirty="0" err="1" smtClean="0">
                <a:solidFill>
                  <a:srgbClr val="CC0000"/>
                </a:solidFill>
                <a:latin typeface="Kruti Dev 010" pitchFamily="2" charset="0"/>
                <a:cs typeface="Times New Roman"/>
              </a:rPr>
              <a:t>djsa</a:t>
            </a:r>
            <a:endParaRPr lang="en-US" dirty="0"/>
          </a:p>
          <a:p>
            <a:pPr fontAlgn="ctr"/>
            <a:r>
              <a:rPr lang="en-US" u="sng" dirty="0" err="1">
                <a:hlinkClick r:id="rId11"/>
              </a:rPr>
              <a:t>Uploade</a:t>
            </a:r>
            <a:r>
              <a:rPr lang="en-US" u="sng" dirty="0">
                <a:hlinkClick r:id="rId11"/>
              </a:rPr>
              <a:t> Fees </a:t>
            </a:r>
            <a:r>
              <a:rPr lang="en-US" u="sng" dirty="0" err="1">
                <a:hlinkClick r:id="rId11"/>
              </a:rPr>
              <a:t>Reciept</a:t>
            </a:r>
            <a:r>
              <a:rPr lang="en-US" u="sng" dirty="0">
                <a:hlinkClick r:id="rId11"/>
              </a:rPr>
              <a:t> (</a:t>
            </a:r>
            <a:r>
              <a:rPr lang="en-US" u="sng" dirty="0" err="1">
                <a:hlinkClick r:id="rId11"/>
              </a:rPr>
              <a:t>Challan</a:t>
            </a:r>
            <a:r>
              <a:rPr lang="en-US" u="sng" dirty="0">
                <a:hlinkClick r:id="rId11"/>
              </a:rPr>
              <a:t> /Draft / CASH/ SBI Collect </a:t>
            </a:r>
            <a:r>
              <a:rPr lang="en-US" u="sng" dirty="0" smtClean="0">
                <a:hlinkClick r:id="rId11"/>
              </a:rPr>
              <a:t>)</a:t>
            </a:r>
            <a:endParaRPr lang="en-US" u="sng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66436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1600200" y="2743200"/>
            <a:ext cx="4038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3467100" y="1866900"/>
            <a:ext cx="29718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4876800" y="1295400"/>
            <a:ext cx="2514600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-114300" y="2324100"/>
            <a:ext cx="28194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" y="41910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Kruti Dev 010" pitchFamily="2" charset="0"/>
              </a:rPr>
              <a:t>xyr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viyksM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ij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gksa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gVk;sa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2800" y="4648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Ldsu</a:t>
            </a:r>
            <a:r>
              <a:rPr lang="en-US" dirty="0" smtClean="0">
                <a:latin typeface="Kruti Dev 010" pitchFamily="2" charset="0"/>
                <a:cs typeface="Aharoni" pitchFamily="2" charset="-79"/>
              </a:rPr>
              <a:t> dh </a:t>
            </a:r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gqbZ</a:t>
            </a:r>
            <a:r>
              <a:rPr lang="en-US" dirty="0" smtClean="0">
                <a:latin typeface="Kruti Dev 010" pitchFamily="2" charset="0"/>
                <a:cs typeface="Aharoni" pitchFamily="2" charset="-79"/>
              </a:rPr>
              <a:t> </a:t>
            </a:r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QkbZYk</a:t>
            </a:r>
            <a:r>
              <a:rPr lang="en-US" dirty="0" smtClean="0">
                <a:latin typeface="Kruti Dev 010" pitchFamily="2" charset="0"/>
                <a:cs typeface="Aharoni" pitchFamily="2" charset="-79"/>
              </a:rPr>
              <a:t> </a:t>
            </a:r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gks</a:t>
            </a:r>
            <a:r>
              <a:rPr lang="en-US" dirty="0" smtClean="0">
                <a:latin typeface="Kruti Dev 010" pitchFamily="2" charset="0"/>
                <a:cs typeface="Aharoni" pitchFamily="2" charset="-79"/>
              </a:rPr>
              <a:t> </a:t>
            </a:r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flysDV</a:t>
            </a:r>
            <a:r>
              <a:rPr lang="en-US" dirty="0" smtClean="0">
                <a:latin typeface="Kruti Dev 010" pitchFamily="2" charset="0"/>
                <a:cs typeface="Aharoni" pitchFamily="2" charset="-79"/>
              </a:rPr>
              <a:t> </a:t>
            </a:r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djsa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41910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Ldsu</a:t>
            </a:r>
            <a:r>
              <a:rPr lang="en-US" dirty="0" smtClean="0">
                <a:latin typeface="Kruti Dev 010" pitchFamily="2" charset="0"/>
                <a:cs typeface="Aharoni" pitchFamily="2" charset="-79"/>
              </a:rPr>
              <a:t> dh </a:t>
            </a:r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gqbZ</a:t>
            </a:r>
            <a:r>
              <a:rPr lang="en-US" dirty="0" smtClean="0">
                <a:latin typeface="Kruti Dev 010" pitchFamily="2" charset="0"/>
                <a:cs typeface="Aharoni" pitchFamily="2" charset="-79"/>
              </a:rPr>
              <a:t> </a:t>
            </a:r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QkbZYk</a:t>
            </a:r>
            <a:r>
              <a:rPr lang="en-US" dirty="0" smtClean="0">
                <a:latin typeface="Kruti Dev 010" pitchFamily="2" charset="0"/>
                <a:cs typeface="Aharoni" pitchFamily="2" charset="-79"/>
              </a:rPr>
              <a:t> </a:t>
            </a:r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gks</a:t>
            </a:r>
            <a:r>
              <a:rPr lang="en-US" dirty="0" smtClean="0">
                <a:latin typeface="Kruti Dev 010" pitchFamily="2" charset="0"/>
                <a:cs typeface="Aharoni" pitchFamily="2" charset="-79"/>
              </a:rPr>
              <a:t> </a:t>
            </a:r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viyksM</a:t>
            </a:r>
            <a:r>
              <a:rPr lang="en-US" dirty="0" smtClean="0">
                <a:latin typeface="Kruti Dev 010" pitchFamily="2" charset="0"/>
                <a:cs typeface="Aharoni" pitchFamily="2" charset="-79"/>
              </a:rPr>
              <a:t> </a:t>
            </a:r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djsa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3505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Kruti Dev 010" pitchFamily="2" charset="0"/>
                <a:cs typeface="Aharoni" pitchFamily="2" charset="-79"/>
              </a:rPr>
              <a:t>;</a:t>
            </a:r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gks</a:t>
            </a:r>
            <a:r>
              <a:rPr lang="en-US" dirty="0" smtClean="0">
                <a:latin typeface="Kruti Dev 010" pitchFamily="2" charset="0"/>
                <a:cs typeface="Aharoni" pitchFamily="2" charset="-79"/>
              </a:rPr>
              <a:t> </a:t>
            </a:r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fdfyd</a:t>
            </a:r>
            <a:r>
              <a:rPr lang="en-US" dirty="0" smtClean="0">
                <a:latin typeface="Kruti Dev 010" pitchFamily="2" charset="0"/>
                <a:cs typeface="Aharoni" pitchFamily="2" charset="-79"/>
              </a:rPr>
              <a:t> </a:t>
            </a:r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dj</a:t>
            </a:r>
            <a:r>
              <a:rPr lang="en-US" dirty="0" smtClean="0">
                <a:latin typeface="Kruti Dev 010" pitchFamily="2" charset="0"/>
                <a:cs typeface="Aharoni" pitchFamily="2" charset="-79"/>
              </a:rPr>
              <a:t> </a:t>
            </a:r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vius</a:t>
            </a:r>
            <a:r>
              <a:rPr lang="en-US" dirty="0" smtClean="0">
                <a:latin typeface="Kruti Dev 010" pitchFamily="2" charset="0"/>
                <a:cs typeface="Aharoni" pitchFamily="2" charset="-79"/>
              </a:rPr>
              <a:t> </a:t>
            </a:r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ehuw</a:t>
            </a:r>
            <a:r>
              <a:rPr lang="en-US" dirty="0" smtClean="0">
                <a:latin typeface="Kruti Dev 010" pitchFamily="2" charset="0"/>
                <a:cs typeface="Aharoni" pitchFamily="2" charset="-79"/>
              </a:rPr>
              <a:t> </a:t>
            </a:r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ij</a:t>
            </a:r>
            <a:r>
              <a:rPr lang="en-US" dirty="0" smtClean="0">
                <a:latin typeface="Kruti Dev 010" pitchFamily="2" charset="0"/>
                <a:cs typeface="Aharoni" pitchFamily="2" charset="-79"/>
              </a:rPr>
              <a:t> </a:t>
            </a:r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okfil</a:t>
            </a:r>
            <a:r>
              <a:rPr lang="en-US" dirty="0" smtClean="0">
                <a:latin typeface="Kruti Dev 010" pitchFamily="2" charset="0"/>
                <a:cs typeface="Aharoni" pitchFamily="2" charset="-79"/>
              </a:rPr>
              <a:t> </a:t>
            </a:r>
            <a:r>
              <a:rPr lang="en-US" dirty="0" err="1" smtClean="0">
                <a:latin typeface="Kruti Dev 010" pitchFamily="2" charset="0"/>
                <a:cs typeface="Aharoni" pitchFamily="2" charset="-79"/>
              </a:rPr>
              <a:t>tk;saA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363</Words>
  <Application>Microsoft Office PowerPoint</Application>
  <PresentationFormat>On-screen Show (4:3)</PresentationFormat>
  <Paragraphs>71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;gka ;wtj use o ikloMZ Mkysa</vt:lpstr>
      <vt:lpstr>vkidk LVwMsaV ehuw [kqy tk;sxk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;gka ;wtj use o ikloMZ Mkysa</dc:title>
  <dc:creator>Sarthak</dc:creator>
  <cp:lastModifiedBy>Sarthak</cp:lastModifiedBy>
  <cp:revision>16</cp:revision>
  <dcterms:created xsi:type="dcterms:W3CDTF">2017-06-23T07:55:44Z</dcterms:created>
  <dcterms:modified xsi:type="dcterms:W3CDTF">2017-06-23T09:34:34Z</dcterms:modified>
</cp:coreProperties>
</file>